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175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144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917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565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4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87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7697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64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75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161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18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6780-A5DA-4776-9B1B-68EA166D5627}" type="datetimeFigureOut">
              <a:rPr lang="nn-NO" smtClean="0"/>
              <a:t>23.02.2018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CF04-F361-47DC-9E29-0152DE88989B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844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nedal.kommune.no/Handlers/fh.ashx?MId1=619&amp;FilId=10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11121" y="4367840"/>
            <a:ext cx="9144000" cy="2387600"/>
          </a:xfrm>
        </p:spPr>
        <p:txBody>
          <a:bodyPr/>
          <a:lstStyle/>
          <a:p>
            <a:r>
              <a:rPr lang="nb-NO" dirty="0" smtClean="0"/>
              <a:t>	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4" y="103009"/>
            <a:ext cx="914528" cy="114316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35" y="2047741"/>
            <a:ext cx="7248368" cy="21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8262"/>
            <a:ext cx="10515600" cy="3506064"/>
          </a:xfrm>
        </p:spPr>
      </p:pic>
    </p:spTree>
    <p:extLst>
      <p:ext uri="{BB962C8B-B14F-4D97-AF65-F5344CB8AC3E}">
        <p14:creationId xmlns:p14="http://schemas.microsoft.com/office/powerpoint/2010/main" val="287203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213"/>
            <a:ext cx="4957292" cy="5948750"/>
          </a:xfrm>
        </p:spPr>
      </p:pic>
      <p:sp>
        <p:nvSpPr>
          <p:cNvPr id="5" name="TekstSylinder 4"/>
          <p:cNvSpPr txBox="1"/>
          <p:nvPr/>
        </p:nvSpPr>
        <p:spPr>
          <a:xfrm>
            <a:off x="6851560" y="1700011"/>
            <a:ext cx="41598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 dirty="0" smtClean="0"/>
              <a:t>Minst i Oppland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 dirty="0" smtClean="0"/>
              <a:t>Areal: 459km²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b-NO" sz="2800" dirty="0" err="1" smtClean="0"/>
              <a:t>Folketal</a:t>
            </a:r>
            <a:r>
              <a:rPr lang="nb-NO" sz="2800" dirty="0" smtClean="0"/>
              <a:t>: 1351 </a:t>
            </a:r>
          </a:p>
          <a:p>
            <a:r>
              <a:rPr lang="nb-NO" dirty="0" smtClean="0"/>
              <a:t>                 (per 4. kvartal 2016)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98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Hyttekommune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Ca</a:t>
            </a:r>
            <a:r>
              <a:rPr lang="nb-NO" dirty="0" smtClean="0"/>
              <a:t> 2500 hytter og </a:t>
            </a:r>
            <a:r>
              <a:rPr lang="nb-NO" dirty="0" err="1" smtClean="0"/>
              <a:t>aukande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err="1" smtClean="0"/>
              <a:t>Aukande</a:t>
            </a:r>
            <a:r>
              <a:rPr lang="nb-NO" dirty="0" smtClean="0"/>
              <a:t> press på naturen i og omkring hytteområda.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Nokon</a:t>
            </a:r>
            <a:r>
              <a:rPr lang="nb-NO" dirty="0" smtClean="0"/>
              <a:t> av </a:t>
            </a:r>
            <a:r>
              <a:rPr lang="nb-NO" dirty="0" err="1" smtClean="0"/>
              <a:t>dei</a:t>
            </a:r>
            <a:r>
              <a:rPr lang="nb-NO" dirty="0" smtClean="0"/>
              <a:t> mest sårbare områda blir mest intensivt brukt. Og stadig nye planar om utbygging i slike.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621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>
                <a:hlinkClick r:id="rId2"/>
              </a:rPr>
              <a:t>http://</a:t>
            </a:r>
            <a:r>
              <a:rPr lang="nn-NO" dirty="0" smtClean="0">
                <a:hlinkClick r:id="rId2"/>
              </a:rPr>
              <a:t>www.etnedal.kommune.no/Handlers/fh.ashx?MId1=619&amp;FilId=1060</a:t>
            </a:r>
            <a:r>
              <a:rPr lang="nn-NO" dirty="0" smtClean="0"/>
              <a:t>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9374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019"/>
            <a:ext cx="5439172" cy="4351338"/>
          </a:xfrm>
        </p:spPr>
      </p:pic>
      <p:sp>
        <p:nvSpPr>
          <p:cNvPr id="5" name="TekstSylinder 4"/>
          <p:cNvSpPr txBox="1"/>
          <p:nvPr/>
        </p:nvSpPr>
        <p:spPr>
          <a:xfrm>
            <a:off x="6645499" y="1890019"/>
            <a:ext cx="4708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Har per i dag ingen god oversikt over naturmangfoldet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Lite er kartlagt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Har mange viktige </a:t>
            </a:r>
            <a:r>
              <a:rPr lang="nb-NO" dirty="0" err="1" smtClean="0"/>
              <a:t>artar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Har viktige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Har </a:t>
            </a:r>
            <a:r>
              <a:rPr lang="nb-NO" dirty="0" err="1" smtClean="0"/>
              <a:t>noko</a:t>
            </a:r>
            <a:r>
              <a:rPr lang="nb-NO" dirty="0" smtClean="0"/>
              <a:t> dokumentasjon på </a:t>
            </a:r>
            <a:r>
              <a:rPr lang="nb-NO" dirty="0" err="1" smtClean="0"/>
              <a:t>artar</a:t>
            </a:r>
            <a:r>
              <a:rPr lang="nb-NO" dirty="0" smtClean="0"/>
              <a:t>/område, men lite oversikt over det totale </a:t>
            </a:r>
            <a:r>
              <a:rPr lang="nb-NO" smtClean="0"/>
              <a:t>naturmangfaldet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987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9" y="2083203"/>
            <a:ext cx="6527007" cy="4351338"/>
          </a:xfrm>
        </p:spPr>
      </p:pic>
      <p:sp>
        <p:nvSpPr>
          <p:cNvPr id="5" name="TekstSylinder 4"/>
          <p:cNvSpPr txBox="1"/>
          <p:nvPr/>
        </p:nvSpPr>
        <p:spPr>
          <a:xfrm>
            <a:off x="7624293" y="1068946"/>
            <a:ext cx="358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3834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177256"/>
            <a:ext cx="5476875" cy="3648075"/>
          </a:xfrm>
        </p:spPr>
      </p:pic>
    </p:spTree>
    <p:extLst>
      <p:ext uri="{BB962C8B-B14F-4D97-AF65-F5344CB8AC3E}">
        <p14:creationId xmlns:p14="http://schemas.microsoft.com/office/powerpoint/2010/main" val="20175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70" y="1825625"/>
            <a:ext cx="3445660" cy="4351338"/>
          </a:xfrm>
        </p:spPr>
      </p:pic>
    </p:spTree>
    <p:extLst>
      <p:ext uri="{BB962C8B-B14F-4D97-AF65-F5344CB8AC3E}">
        <p14:creationId xmlns:p14="http://schemas.microsoft.com/office/powerpoint/2010/main" val="223668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 </vt:lpstr>
      <vt:lpstr>PowerPoint-presentasjon</vt:lpstr>
      <vt:lpstr>PowerPoint-presentasjon</vt:lpstr>
      <vt:lpstr>Hyttekommune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 Valdres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Kari-Elin Saglien</dc:creator>
  <cp:lastModifiedBy>Kari Småladen</cp:lastModifiedBy>
  <cp:revision>9</cp:revision>
  <dcterms:created xsi:type="dcterms:W3CDTF">2017-04-05T11:02:53Z</dcterms:created>
  <dcterms:modified xsi:type="dcterms:W3CDTF">2018-02-23T08:48:39Z</dcterms:modified>
</cp:coreProperties>
</file>