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9" r:id="rId4"/>
    <p:sldId id="260" r:id="rId5"/>
    <p:sldId id="268" r:id="rId6"/>
    <p:sldId id="270" r:id="rId7"/>
    <p:sldId id="265" r:id="rId8"/>
    <p:sldId id="266" r:id="rId9"/>
    <p:sldId id="257" r:id="rId10"/>
    <p:sldId id="262" r:id="rId11"/>
    <p:sldId id="264" r:id="rId12"/>
    <p:sldId id="271" r:id="rId13"/>
    <p:sldId id="274" r:id="rId14"/>
    <p:sldId id="272" r:id="rId15"/>
    <p:sldId id="267" r:id="rId16"/>
    <p:sldId id="275" r:id="rId17"/>
    <p:sldId id="277" r:id="rId18"/>
    <p:sldId id="278" r:id="rId19"/>
    <p:sldId id="279" r:id="rId20"/>
    <p:sldId id="280" r:id="rId21"/>
    <p:sldId id="281" r:id="rId22"/>
    <p:sldId id="276" r:id="rId23"/>
    <p:sldId id="258" r:id="rId24"/>
    <p:sldId id="269" r:id="rId25"/>
    <p:sldId id="283" r:id="rId26"/>
    <p:sldId id="282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3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30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7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7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9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14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2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39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5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67034-DE43-4E1D-AA7C-D26456110E66}" type="datetimeFigureOut">
              <a:rPr lang="nb-NO" smtClean="0"/>
              <a:t>23.02.2018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8DD8F-BE71-4587-8443-A0BAC5259A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4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6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630616" cy="115212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NORSK RØDLISTE FOR NATURTYPER 2011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9560"/>
          </a:xfrm>
        </p:spPr>
        <p:txBody>
          <a:bodyPr>
            <a:normAutofit fontScale="25000" lnSpcReduction="20000"/>
          </a:bodyPr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geir\Desktop\slåtteeng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822209" cy="45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2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EKSEMPLER:</a:t>
            </a:r>
            <a:br>
              <a:rPr lang="nb-NO" dirty="0" smtClean="0"/>
            </a:br>
            <a:r>
              <a:rPr lang="nb-NO" dirty="0" smtClean="0"/>
              <a:t>Slåttemyr</a:t>
            </a:r>
            <a:br>
              <a:rPr lang="nb-NO" dirty="0" smtClean="0"/>
            </a:br>
            <a:r>
              <a:rPr lang="nb-NO" dirty="0" smtClean="0"/>
              <a:t>Slåtteeng</a:t>
            </a:r>
            <a:br>
              <a:rPr lang="nb-NO" dirty="0" smtClean="0"/>
            </a:br>
            <a:r>
              <a:rPr lang="nb-NO" dirty="0" smtClean="0"/>
              <a:t>Deltaområder</a:t>
            </a:r>
            <a:br>
              <a:rPr lang="nb-NO" dirty="0" smtClean="0"/>
            </a:br>
            <a:r>
              <a:rPr lang="nb-NO" dirty="0" smtClean="0"/>
              <a:t>Kroksjøer, meandere og flomløp</a:t>
            </a:r>
            <a:br>
              <a:rPr lang="nb-NO" dirty="0" smtClean="0"/>
            </a:br>
            <a:r>
              <a:rPr lang="nb-NO" dirty="0" smtClean="0"/>
              <a:t>Doggpilkratt</a:t>
            </a:r>
            <a:br>
              <a:rPr lang="nb-NO" dirty="0" smtClean="0"/>
            </a:br>
            <a:r>
              <a:rPr lang="nb-NO" dirty="0" smtClean="0"/>
              <a:t>Furukalkskog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27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5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63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30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9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28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28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56"/>
            <a:ext cx="9144000" cy="562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6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8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5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114"/>
            <a:ext cx="9144000" cy="587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60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3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5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66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857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368151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NORSK RØDLISTE FOR ARTER 2015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9560"/>
          </a:xfrm>
        </p:spPr>
        <p:txBody>
          <a:bodyPr>
            <a:normAutofit fontScale="25000" lnSpcReduction="20000"/>
          </a:bodyPr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336704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143007"/>
          </a:xfrm>
        </p:spPr>
        <p:txBody>
          <a:bodyPr/>
          <a:lstStyle/>
          <a:p>
            <a:r>
              <a:rPr lang="nb-NO" dirty="0" smtClean="0"/>
              <a:t>VURDERTE ARTER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1857364"/>
            <a:ext cx="6400800" cy="3781436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nb-NO" dirty="0" smtClean="0">
                <a:solidFill>
                  <a:schemeClr val="tx1"/>
                </a:solidFill>
              </a:rPr>
              <a:t> I Norge: 40 000 </a:t>
            </a:r>
            <a:r>
              <a:rPr lang="nb-NO" dirty="0" err="1" smtClean="0">
                <a:solidFill>
                  <a:schemeClr val="tx1"/>
                </a:solidFill>
              </a:rPr>
              <a:t>flercellede</a:t>
            </a:r>
            <a:r>
              <a:rPr lang="nb-NO" dirty="0" smtClean="0">
                <a:solidFill>
                  <a:schemeClr val="tx1"/>
                </a:solidFill>
              </a:rPr>
              <a:t> arter</a:t>
            </a:r>
          </a:p>
          <a:p>
            <a:pPr algn="l">
              <a:buFont typeface="Arial" pitchFamily="34" charset="0"/>
              <a:buChar char="•"/>
            </a:pPr>
            <a:r>
              <a:rPr lang="nb-NO" dirty="0" smtClean="0">
                <a:solidFill>
                  <a:schemeClr val="tx1"/>
                </a:solidFill>
              </a:rPr>
              <a:t> Vurdert for rødlistestatus: 20 000</a:t>
            </a:r>
          </a:p>
          <a:p>
            <a:pPr algn="l">
              <a:buFont typeface="Arial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smtClean="0">
                <a:solidFill>
                  <a:schemeClr val="tx1"/>
                </a:solidFill>
              </a:rPr>
              <a:t>Arter på rødlista: 4438</a:t>
            </a:r>
          </a:p>
          <a:p>
            <a:pPr algn="l">
              <a:buFont typeface="Arial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smtClean="0">
                <a:solidFill>
                  <a:schemeClr val="tx1"/>
                </a:solidFill>
              </a:rPr>
              <a:t>Biller 821, sopp 910, sommerfugler 459, karplanter 377, moser 239, lav 309, fugl 82, fisk 19, pattedyr 24 …. ………….</a:t>
            </a: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8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1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62</Words>
  <Application>Microsoft Office PowerPoint</Application>
  <PresentationFormat>Skjermfremvisning (4:3)</PresentationFormat>
  <Paragraphs>8</Paragraphs>
  <Slides>26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NORSK RØDLISTE FOR ARTER 2015</vt:lpstr>
      <vt:lpstr>VURDERTE ARTER</vt:lpstr>
      <vt:lpstr>PowerPoint-presentasjon</vt:lpstr>
      <vt:lpstr>NORSK RØDLISTE FOR NATURTYPER 2011</vt:lpstr>
      <vt:lpstr>     EKSEMPLER: Slåttemyr Slåtteeng Deltaområder Kroksjøer, meandere og flomløp Doggpilkratt Furukalkskog   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Geir Høitomt</dc:creator>
  <cp:lastModifiedBy>Kari Småladen</cp:lastModifiedBy>
  <cp:revision>12</cp:revision>
  <dcterms:created xsi:type="dcterms:W3CDTF">2018-01-31T07:24:34Z</dcterms:created>
  <dcterms:modified xsi:type="dcterms:W3CDTF">2018-02-23T08:54:46Z</dcterms:modified>
</cp:coreProperties>
</file>